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0" r:id="rId1"/>
  </p:sldMasterIdLst>
  <p:notesMasterIdLst>
    <p:notesMasterId r:id="rId3"/>
  </p:notesMasterIdLst>
  <p:handoutMasterIdLst>
    <p:handoutMasterId r:id="rId4"/>
  </p:handoutMasterIdLst>
  <p:sldIdLst>
    <p:sldId id="294" r:id="rId2"/>
  </p:sldIdLst>
  <p:sldSz cx="9253538" cy="6757988"/>
  <p:notesSz cx="6858000" cy="9144000"/>
  <p:defaultTextStyle>
    <a:defPPr>
      <a:defRPr lang="en-US"/>
    </a:defPPr>
    <a:lvl1pPr algn="l" defTabSz="46922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69221" algn="l" defTabSz="46922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38436" algn="l" defTabSz="46922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407656" algn="l" defTabSz="46922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76876" algn="l" defTabSz="46922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346097" algn="l" defTabSz="93843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815312" algn="l" defTabSz="93843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84532" algn="l" defTabSz="93843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753748" algn="l" defTabSz="938436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8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9E94"/>
    <a:srgbClr val="E08879"/>
    <a:srgbClr val="456964"/>
    <a:srgbClr val="53BEBE"/>
    <a:srgbClr val="C00000"/>
    <a:srgbClr val="1F497D"/>
    <a:srgbClr val="A6A6A6"/>
    <a:srgbClr val="DE7A7A"/>
    <a:srgbClr val="518A8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6" autoAdjust="0"/>
    <p:restoredTop sz="96512" autoAdjust="0"/>
  </p:normalViewPr>
  <p:slideViewPr>
    <p:cSldViewPr snapToGrid="0" snapToObjects="1">
      <p:cViewPr>
        <p:scale>
          <a:sx n="138" d="100"/>
          <a:sy n="138" d="100"/>
        </p:scale>
        <p:origin x="1040" y="16"/>
      </p:cViewPr>
      <p:guideLst>
        <p:guide orient="horz" pos="2132"/>
        <p:guide pos="28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B006B4-D349-1623-7DD1-4CA1D3051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6D438-25D3-6EA0-9239-BBA8F21B2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47B9-4913-EB4B-8529-445A0DE86383}" type="datetimeFigureOut">
              <a:rPr lang="en-US" smtClean="0"/>
              <a:t>2/12/25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2AB-BB74-6F6F-1097-BC573F5C40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90393-78C1-B49A-79E6-1EB993C7BA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6E01A-AE6D-6B44-A5B8-CDBEBC06F5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457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AF76-9C1D-4422-9561-8BB2FD7B51F6}" type="datetimeFigureOut">
              <a:rPr lang="en-US" smtClean="0"/>
              <a:t>2/12/25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16038" y="1143000"/>
            <a:ext cx="4225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217CC-85F5-4573-AB25-13CAB17940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9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1pPr>
    <a:lvl2pPr marL="469221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2pPr>
    <a:lvl3pPr marL="938436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3pPr>
    <a:lvl4pPr marL="1407656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4pPr>
    <a:lvl5pPr marL="1876876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5pPr>
    <a:lvl6pPr marL="2346097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15312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84532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53748" algn="l" defTabSz="938436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6038" y="1143000"/>
            <a:ext cx="42259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217CC-85F5-4573-AB25-13CAB1794064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Start/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69E3-9DA2-1990-C39B-86F3C9AD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713" y="2510326"/>
            <a:ext cx="6940154" cy="9479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47" b="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026E4-38C7-F9E2-4EB1-69E8BB56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713" y="3550083"/>
            <a:ext cx="6940154" cy="1631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8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459" indent="0" algn="ctr">
              <a:buNone/>
              <a:defRPr sz="1581"/>
            </a:lvl2pPr>
            <a:lvl3pPr marL="722914" indent="0" algn="ctr">
              <a:buNone/>
              <a:defRPr sz="1421"/>
            </a:lvl3pPr>
            <a:lvl4pPr marL="1084374" indent="0" algn="ctr">
              <a:buNone/>
              <a:defRPr sz="1263"/>
            </a:lvl4pPr>
            <a:lvl5pPr marL="1445832" indent="0" algn="ctr">
              <a:buNone/>
              <a:defRPr sz="1263"/>
            </a:lvl5pPr>
            <a:lvl6pPr marL="1807287" indent="0" algn="ctr">
              <a:buNone/>
              <a:defRPr sz="1263"/>
            </a:lvl6pPr>
            <a:lvl7pPr marL="2168750" indent="0" algn="ctr">
              <a:buNone/>
              <a:defRPr sz="1263"/>
            </a:lvl7pPr>
            <a:lvl8pPr marL="2530207" indent="0" algn="ctr">
              <a:buNone/>
              <a:defRPr sz="1263"/>
            </a:lvl8pPr>
            <a:lvl9pPr marL="2891666" indent="0" algn="ctr">
              <a:buNone/>
              <a:defRPr sz="12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2" userDrawn="1">
          <p15:clr>
            <a:srgbClr val="FBAE40"/>
          </p15:clr>
        </p15:guide>
        <p15:guide id="2" pos="29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15306" y="1126354"/>
            <a:ext cx="8765749" cy="4741021"/>
          </a:xfrm>
          <a:prstGeom prst="rect">
            <a:avLst/>
          </a:prstGeom>
        </p:spPr>
        <p:txBody>
          <a:bodyPr/>
          <a:lstStyle>
            <a:lvl1pPr marL="180727" indent="-180727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641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Courier New" panose="02070309020205020404" pitchFamily="49" charset="0"/>
              <a:buChar char="o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32553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13280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48826" indent="-225911">
              <a:lnSpc>
                <a:spcPct val="90000"/>
              </a:lnSpc>
              <a:spcBef>
                <a:spcPts val="0"/>
              </a:spcBef>
              <a:spcAft>
                <a:spcPts val="474"/>
              </a:spcAft>
              <a:buFont typeface="Arial" panose="020B0604020202020204" pitchFamily="34" charset="0"/>
              <a:buChar char="•"/>
              <a:defRPr sz="110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6749" y="5997131"/>
            <a:ext cx="7402827" cy="760899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63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634">
                <a:solidFill>
                  <a:schemeClr val="bg1"/>
                </a:solidFill>
                <a:latin typeface="+mn-lt"/>
              </a:defRPr>
            </a:lvl2pPr>
            <a:lvl3pPr>
              <a:defRPr sz="634">
                <a:solidFill>
                  <a:schemeClr val="bg1"/>
                </a:solidFill>
                <a:latin typeface="+mn-lt"/>
              </a:defRPr>
            </a:lvl3pPr>
            <a:lvl4pPr>
              <a:defRPr sz="634">
                <a:solidFill>
                  <a:schemeClr val="bg1"/>
                </a:solidFill>
                <a:latin typeface="+mn-lt"/>
              </a:defRPr>
            </a:lvl4pPr>
            <a:lvl5pPr>
              <a:defRPr sz="63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0D1DA7C-C114-04F3-F84E-18202AAA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380" y="6241021"/>
            <a:ext cx="395334" cy="273106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71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7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2" userDrawn="1">
          <p15:clr>
            <a:srgbClr val="FBAE40"/>
          </p15:clr>
        </p15:guide>
        <p15:guide id="2" pos="29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F2696F-A3B2-2293-7134-DCF6C26A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09" y="267749"/>
            <a:ext cx="8127950" cy="7444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581">
                <a:solidFill>
                  <a:srgbClr val="2C4D7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EF0219-1EDD-6804-B0E2-FFA79AB4B7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9" y="5997131"/>
            <a:ext cx="7402827" cy="760899"/>
          </a:xfrm>
          <a:prstGeom prst="rect">
            <a:avLst/>
          </a:prstGeom>
        </p:spPr>
        <p:txBody>
          <a:bodyPr lIns="137160" tIns="109728" rIns="137160" bIns="109728" anchor="ctr" anchorCtr="0"/>
          <a:lstStyle>
            <a:lvl1pPr marL="0" indent="0">
              <a:buNone/>
              <a:defRPr sz="634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  <a:lvl2pPr>
              <a:defRPr sz="634">
                <a:solidFill>
                  <a:schemeClr val="bg1"/>
                </a:solidFill>
                <a:latin typeface="+mn-lt"/>
              </a:defRPr>
            </a:lvl2pPr>
            <a:lvl3pPr>
              <a:defRPr sz="634">
                <a:solidFill>
                  <a:schemeClr val="bg1"/>
                </a:solidFill>
                <a:latin typeface="+mn-lt"/>
              </a:defRPr>
            </a:lvl3pPr>
            <a:lvl4pPr>
              <a:defRPr sz="634">
                <a:solidFill>
                  <a:schemeClr val="bg1"/>
                </a:solidFill>
                <a:latin typeface="+mn-lt"/>
              </a:defRPr>
            </a:lvl4pPr>
            <a:lvl5pPr>
              <a:defRPr sz="634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Citations here…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0D23D51-FD79-AB98-B00D-782847A06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380" y="6241021"/>
            <a:ext cx="395334" cy="273106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71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0CD294-A2FF-AB45-A2D5-03B147A0F4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6" y="37"/>
            <a:ext cx="9253538" cy="74505"/>
          </a:xfrm>
          <a:prstGeom prst="rect">
            <a:avLst/>
          </a:prstGeom>
          <a:solidFill>
            <a:srgbClr val="1025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52" r:id="rId3"/>
    <p:sldLayoutId id="2147483659" r:id="rId4"/>
  </p:sldLayoutIdLst>
  <p:hf hdr="0" ftr="0"/>
  <p:txStyles>
    <p:titleStyle>
      <a:lvl1pPr algn="l" defTabSz="361459" rtl="0" eaLnBrk="1" fontAlgn="base" hangingPunct="1">
        <a:spcBef>
          <a:spcPct val="0"/>
        </a:spcBef>
        <a:spcAft>
          <a:spcPct val="0"/>
        </a:spcAft>
        <a:defRPr sz="2212" kern="1200">
          <a:solidFill>
            <a:srgbClr val="2C4D76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61459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722914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84374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445832" algn="ctr" defTabSz="361459" rtl="0" eaLnBrk="1" fontAlgn="base" hangingPunct="1">
        <a:spcBef>
          <a:spcPct val="0"/>
        </a:spcBef>
        <a:spcAft>
          <a:spcPct val="0"/>
        </a:spcAft>
        <a:defRPr sz="3482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71091" indent="-271091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87371" indent="-225911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12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03644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65102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81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626561" indent="-180727" algn="l" defTabSz="36145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1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988020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6pPr>
      <a:lvl7pPr marL="2349479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7pPr>
      <a:lvl8pPr marL="2710935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8pPr>
      <a:lvl9pPr marL="3072395" indent="-180727" algn="l" defTabSz="361459" rtl="0" eaLnBrk="1" latinLnBrk="0" hangingPunct="1">
        <a:spcBef>
          <a:spcPct val="20000"/>
        </a:spcBef>
        <a:buFont typeface="Arial"/>
        <a:buChar char="•"/>
        <a:defRPr sz="15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1pPr>
      <a:lvl2pPr marL="361459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2pPr>
      <a:lvl3pPr marL="722914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3pPr>
      <a:lvl4pPr marL="1084374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4pPr>
      <a:lvl5pPr marL="1445832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5pPr>
      <a:lvl6pPr marL="1807287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6pPr>
      <a:lvl7pPr marL="2168750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7pPr>
      <a:lvl8pPr marL="2530207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8pPr>
      <a:lvl9pPr marL="2891666" algn="l" defTabSz="361459" rtl="0" eaLnBrk="1" latinLnBrk="0" hangingPunct="1">
        <a:defRPr sz="14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2" userDrawn="1">
          <p15:clr>
            <a:srgbClr val="F26B43"/>
          </p15:clr>
        </p15:guide>
        <p15:guide id="2" pos="29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31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hdphoto" Target="../media/hdphoto2.wdp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8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E2FAE5C-7D3F-5E57-0C3D-B4507FE402E7}"/>
              </a:ext>
            </a:extLst>
          </p:cNvPr>
          <p:cNvGrpSpPr/>
          <p:nvPr/>
        </p:nvGrpSpPr>
        <p:grpSpPr>
          <a:xfrm>
            <a:off x="-70891" y="634"/>
            <a:ext cx="9248234" cy="6756721"/>
            <a:chOff x="-2" y="-1798"/>
            <a:chExt cx="8685710" cy="614880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DC0040-9119-C430-05A2-D2AD5A298E45}"/>
                </a:ext>
              </a:extLst>
            </p:cNvPr>
            <p:cNvGrpSpPr/>
            <p:nvPr/>
          </p:nvGrpSpPr>
          <p:grpSpPr>
            <a:xfrm>
              <a:off x="-2" y="-1798"/>
              <a:ext cx="8685710" cy="6148807"/>
              <a:chOff x="-44726" y="28206"/>
              <a:chExt cx="9065133" cy="6417411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B3450311-8FD8-EE67-A4D9-0A843238C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1083" y="3731388"/>
                <a:ext cx="4123944" cy="2714229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64C72E78-37B7-32C2-C94C-734E0F7CB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5000" y="3699341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3AAE110D-9CD2-01FC-9CA7-17F246877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91083" y="340247"/>
                <a:ext cx="4120055" cy="2743200"/>
              </a:xfrm>
              <a:prstGeom prst="rect">
                <a:avLst/>
              </a:prstGeom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0E3525CD-FD4C-0FB8-172F-20F0F177F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8" t="10954" r="1877" b="6291"/>
              <a:stretch/>
            </p:blipFill>
            <p:spPr bwMode="auto">
              <a:xfrm>
                <a:off x="2326418" y="3999653"/>
                <a:ext cx="740121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>
                <a:extLst>
                  <a:ext uri="{FF2B5EF4-FFF2-40B4-BE49-F238E27FC236}">
                    <a16:creationId xmlns:a16="http://schemas.microsoft.com/office/drawing/2014/main" id="{8E470A16-8AE2-D622-5A35-DABAA28D3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3" r="14226" b="-1916"/>
              <a:stretch/>
            </p:blipFill>
            <p:spPr bwMode="auto">
              <a:xfrm>
                <a:off x="868214" y="4262557"/>
                <a:ext cx="722872" cy="54864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F9D614CB-0842-4B58-494D-39AC70410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4209" r="15379"/>
              <a:stretch/>
            </p:blipFill>
            <p:spPr>
              <a:xfrm>
                <a:off x="6612454" y="3876818"/>
                <a:ext cx="686754" cy="54864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37556" y="1339306"/>
                    <a:ext cx="1360458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B6E9DB1-A979-EF35-0AB5-43EDE7A91E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37556" y="1339306"/>
                    <a:ext cx="1360458" cy="2810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173736" y="1288528"/>
                    <a:ext cx="1346386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7FAEA5B-9B12-DC62-1BBF-3A5A1359A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73736" y="1288528"/>
                    <a:ext cx="1346386" cy="2810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B417BD3-5A65-9F69-D796-1F4A02C469A8}"/>
                  </a:ext>
                </a:extLst>
              </p:cNvPr>
              <p:cNvGrpSpPr/>
              <p:nvPr/>
            </p:nvGrpSpPr>
            <p:grpSpPr>
              <a:xfrm>
                <a:off x="12683" y="1903973"/>
                <a:ext cx="4800024" cy="832647"/>
                <a:chOff x="-110766" y="1267629"/>
                <a:chExt cx="4770018" cy="749986"/>
              </a:xfrm>
            </p:grpSpPr>
            <p:pic>
              <p:nvPicPr>
                <p:cNvPr id="72" name="Picture 4">
                  <a:extLst>
                    <a:ext uri="{FF2B5EF4-FFF2-40B4-BE49-F238E27FC236}">
                      <a16:creationId xmlns:a16="http://schemas.microsoft.com/office/drawing/2014/main" id="{7AAB6874-5DAB-00C9-1AAA-E0CE1FB4A4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908" y="1295891"/>
                  <a:ext cx="1167041" cy="670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72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E4DEC48C-FDC8-EDBE-BB1B-DA061C9D2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583" y="1339242"/>
                  <a:ext cx="1162231" cy="671681"/>
                </a:xfrm>
                <a:prstGeom prst="rect">
                  <a:avLst/>
                </a:prstGeom>
              </p:spPr>
            </p:pic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3C66C29-C49C-3920-CD7E-DAFE73B0D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1790" y="1689433"/>
                  <a:ext cx="71925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922" y="1445481"/>
                      <a:ext cx="882574" cy="2452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agg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1D0947E-6428-FEAB-1290-84D8E4711B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922" y="1445481"/>
                      <a:ext cx="882574" cy="2452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7101" y="1518818"/>
                      <a:ext cx="512004" cy="31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A4023CA-B3ED-D291-E7B9-F9413392DB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7101" y="1518818"/>
                      <a:ext cx="512004" cy="315961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96" name="Picture 95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087ADE0A-3444-D365-BE29-CB75A63FA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943" y="1267629"/>
                  <a:ext cx="1333309" cy="749986"/>
                </a:xfrm>
                <a:prstGeom prst="rect">
                  <a:avLst/>
                </a:prstGeom>
              </p:spPr>
            </p:pic>
            <p:pic>
              <p:nvPicPr>
                <p:cNvPr id="110" name="Picture 4">
                  <a:extLst>
                    <a:ext uri="{FF2B5EF4-FFF2-40B4-BE49-F238E27FC236}">
                      <a16:creationId xmlns:a16="http://schemas.microsoft.com/office/drawing/2014/main" id="{DD8A5769-A71A-F4DD-B8D3-8AFB40CC37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10766" y="1293977"/>
                  <a:ext cx="1153648" cy="662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428" y="1498553"/>
                      <a:ext cx="512004" cy="31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C58CA0B-EA87-CDEC-0829-38D2E694F4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428" y="1498553"/>
                      <a:ext cx="512004" cy="31596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A5145F8-BDC7-C854-37DA-90D20E0747CF}"/>
                  </a:ext>
                </a:extLst>
              </p:cNvPr>
              <p:cNvSpPr txBox="1"/>
              <p:nvPr/>
            </p:nvSpPr>
            <p:spPr>
              <a:xfrm>
                <a:off x="1639621" y="3560396"/>
                <a:ext cx="863788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H*</a:t>
                </a:r>
              </a:p>
            </p:txBody>
          </p:sp>
          <p:pic>
            <p:nvPicPr>
              <p:cNvPr id="125" name="Picture 4">
                <a:extLst>
                  <a:ext uri="{FF2B5EF4-FFF2-40B4-BE49-F238E27FC236}">
                    <a16:creationId xmlns:a16="http://schemas.microsoft.com/office/drawing/2014/main" id="{A752AB46-ABAE-4464-8ECF-A3244037B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8" r="14545"/>
              <a:stretch/>
            </p:blipFill>
            <p:spPr bwMode="auto">
              <a:xfrm>
                <a:off x="6968151" y="731203"/>
                <a:ext cx="730286" cy="5486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CA25A7-F13D-7E1D-0AB2-F908683E570C}"/>
                  </a:ext>
                </a:extLst>
              </p:cNvPr>
              <p:cNvSpPr txBox="1"/>
              <p:nvPr/>
            </p:nvSpPr>
            <p:spPr>
              <a:xfrm>
                <a:off x="6102030" y="206568"/>
                <a:ext cx="1300562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Bare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B7BAB6B-DC96-6C69-42F2-AD9B08F71AAE}"/>
                  </a:ext>
                </a:extLst>
              </p:cNvPr>
              <p:cNvGrpSpPr/>
              <p:nvPr/>
            </p:nvGrpSpPr>
            <p:grpSpPr>
              <a:xfrm>
                <a:off x="463970" y="591147"/>
                <a:ext cx="4029863" cy="875225"/>
                <a:chOff x="766999" y="1364486"/>
                <a:chExt cx="2916701" cy="588715"/>
              </a:xfrm>
            </p:grpSpPr>
            <p:pic>
              <p:nvPicPr>
                <p:cNvPr id="67" name="Picture 4">
                  <a:extLst>
                    <a:ext uri="{FF2B5EF4-FFF2-40B4-BE49-F238E27FC236}">
                      <a16:creationId xmlns:a16="http://schemas.microsoft.com/office/drawing/2014/main" id="{6957228E-DAAD-5F21-B760-B7E0C9935A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6999" y="1388720"/>
                  <a:ext cx="927619" cy="523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67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9064AA23-C8D8-CA86-CF69-344AC219B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4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0909" y="1364486"/>
                  <a:ext cx="972520" cy="551790"/>
                </a:xfrm>
                <a:prstGeom prst="rect">
                  <a:avLst/>
                </a:prstGeom>
              </p:spPr>
            </p:pic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A1C54A7-31FC-3F66-89F9-106834564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292" y="1663809"/>
                  <a:ext cx="5716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05993" y="1477187"/>
                      <a:ext cx="701510" cy="1831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263" i="1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63">
                                    <a:latin typeface="DEJAVU SANS" panose="020B0603030804020204" pitchFamily="34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seg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BF6F2C5-F6A2-DD1E-B613-70B1845E07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05993" y="1477187"/>
                      <a:ext cx="701510" cy="18315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b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41" name="Picture 140" descr="A group of white balls&#10;&#10;Description automatically generated">
                  <a:extLst>
                    <a:ext uri="{FF2B5EF4-FFF2-40B4-BE49-F238E27FC236}">
                      <a16:creationId xmlns:a16="http://schemas.microsoft.com/office/drawing/2014/main" id="{8629E50B-6259-602C-6E95-BE6BC66BB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8451" y="1365249"/>
                  <a:ext cx="1045249" cy="587952"/>
                </a:xfrm>
                <a:prstGeom prst="rect">
                  <a:avLst/>
                </a:prstGeom>
              </p:spPr>
            </p:pic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76CDC2-FB95-544D-39A4-9487ACDC4C20}"/>
                  </a:ext>
                </a:extLst>
              </p:cNvPr>
              <p:cNvSpPr txBox="1"/>
              <p:nvPr/>
            </p:nvSpPr>
            <p:spPr>
              <a:xfrm>
                <a:off x="4517501" y="28206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(b)</a:t>
                </a: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5C4F9411-42AF-DF95-D245-A221883E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22" y="1269806"/>
                <a:ext cx="198113" cy="37730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F60735F-4564-9F41-652C-71E08819F8F8}"/>
                  </a:ext>
                </a:extLst>
              </p:cNvPr>
              <p:cNvSpPr txBox="1"/>
              <p:nvPr/>
            </p:nvSpPr>
            <p:spPr>
              <a:xfrm>
                <a:off x="154471" y="1179285"/>
                <a:ext cx="541135" cy="21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42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Host </a:t>
                </a: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0DD6197E-B090-F8B0-B26F-EEA3D2E4A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634" y="797795"/>
                <a:ext cx="259756" cy="171959"/>
              </a:xfrm>
              <a:prstGeom prst="straightConnector1">
                <a:avLst/>
              </a:prstGeom>
              <a:ln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EC9A08D-5E49-2807-AFE0-6A1D2F3D4078}"/>
                  </a:ext>
                </a:extLst>
              </p:cNvPr>
              <p:cNvSpPr txBox="1"/>
              <p:nvPr/>
            </p:nvSpPr>
            <p:spPr>
              <a:xfrm>
                <a:off x="162852" y="686914"/>
                <a:ext cx="727660" cy="21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42" b="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Dopant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474137" y="4801021"/>
                    <a:ext cx="1360458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387357C-33D6-1149-F3EF-D7A281CBA8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474137" y="4801021"/>
                    <a:ext cx="1360458" cy="28100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62215" y="4670694"/>
                    <a:ext cx="1346386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ECD9C83-91B9-EC3F-CEBB-034FC2F1B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562215" y="4670694"/>
                    <a:ext cx="1346386" cy="28100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8CA11-5FCB-F69C-26C6-E85237FEAF68}"/>
                  </a:ext>
                </a:extLst>
              </p:cNvPr>
              <p:cNvSpPr txBox="1"/>
              <p:nvPr/>
            </p:nvSpPr>
            <p:spPr>
              <a:xfrm>
                <a:off x="-30680" y="3483657"/>
                <a:ext cx="572882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(c)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6999A-6CAC-7996-CF13-030AED51DA0A}"/>
                  </a:ext>
                </a:extLst>
              </p:cNvPr>
              <p:cNvSpPr txBox="1"/>
              <p:nvPr/>
            </p:nvSpPr>
            <p:spPr>
              <a:xfrm>
                <a:off x="6369268" y="3528390"/>
                <a:ext cx="1072356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A* = NO</a:t>
                </a:r>
                <a:r>
                  <a:rPr lang="en-US" sz="1263" baseline="-25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3</a:t>
                </a:r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*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20132" y="4640616"/>
                    <a:ext cx="1360458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643215-B012-B15D-1BB2-98BDCD363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20132" y="4640616"/>
                    <a:ext cx="1360458" cy="28100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348" r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06711" y="4704433"/>
                    <a:ext cx="1346386" cy="2810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 i="1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agg</m:t>
                            </m:r>
                          </m:sub>
                        </m:sSub>
                      </m:oMath>
                    </a14:m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(kJ/mol)</a:t>
                    </a: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5906634-5E64-BE71-97EE-C6FFF6B144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206711" y="4704433"/>
                    <a:ext cx="1346386" cy="28100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7952D6-2DA8-2291-CCC4-6903BBFF5805}"/>
                  </a:ext>
                </a:extLst>
              </p:cNvPr>
              <p:cNvSpPr txBox="1"/>
              <p:nvPr/>
            </p:nvSpPr>
            <p:spPr>
              <a:xfrm>
                <a:off x="4538062" y="3515503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(d)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/>
                  <p:nvPr/>
                </p:nvSpPr>
                <p:spPr>
                  <a:xfrm>
                    <a:off x="43310" y="307600"/>
                    <a:ext cx="1954165" cy="2722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63" dirty="0">
                        <a:latin typeface="DEJAVU SANS" panose="020B0603030804020204" pitchFamily="34" charset="0"/>
                        <a:ea typeface="DEJAVU SANS" panose="020B0603030804020204" pitchFamily="34" charset="0"/>
                        <a:cs typeface="DEJAVU SANS" panose="020B06030308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seg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bulk</m:t>
                            </m:r>
                          </m:sub>
                        </m:sSub>
                        <m:r>
                          <a:rPr lang="en-US" sz="1263">
                            <a:latin typeface="DEJAVU SANS" panose="020B0603030804020204" pitchFamily="34" charset="0"/>
                            <a:ea typeface="DEJAVU SANS" panose="020B0603030804020204" pitchFamily="34" charset="0"/>
                            <a:cs typeface="DEJAVU SANS" panose="020B06030308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63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63">
                                <a:latin typeface="DEJAVU SANS" panose="020B0603030804020204" pitchFamily="34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SAA</m:t>
                            </m:r>
                          </m:sub>
                        </m:sSub>
                      </m:oMath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2734D1-B302-4C0A-B99B-E5BFD93940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10" y="307600"/>
                    <a:ext cx="1954165" cy="27228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33" y="1574126"/>
                    <a:ext cx="2520684" cy="4217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</m:sSub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3000D6-6C07-D041-0C7C-584C45FCC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33" y="1574126"/>
                    <a:ext cx="2520684" cy="421794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/>
                  <p:nvPr/>
                </p:nvSpPr>
                <p:spPr>
                  <a:xfrm>
                    <a:off x="660035" y="2813115"/>
                    <a:ext cx="2661519" cy="3480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seg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63" i="1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seg</m:t>
                                  </m:r>
                                </m:sub>
                              </m:sSub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+</m:t>
                              </m:r>
                              <m:r>
                                <a:rPr lang="en-US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Cu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1E0D5A-7045-80F5-AA10-AD69128EF7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035" y="2813115"/>
                    <a:ext cx="2661519" cy="34804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/>
                  <p:nvPr/>
                </p:nvSpPr>
                <p:spPr>
                  <a:xfrm>
                    <a:off x="471471" y="3187952"/>
                    <a:ext cx="3038643" cy="3480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=∆</m:t>
                          </m:r>
                          <m:sSub>
                            <m:sSub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agg</m:t>
                              </m:r>
                            </m:sub>
                          </m:sSub>
                          <m:r>
                            <a:rPr lang="en-US" sz="1263">
                              <a:latin typeface="DEJAVU SANS" panose="020B0603030804020204" pitchFamily="34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63" i="1">
                                  <a:latin typeface="Cambria Math" panose="02040503050406030204" pitchFamily="18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263" i="1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ads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Dimer</m:t>
                              </m:r>
                              <m: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1263">
                                  <a:latin typeface="DEJAVU SANS" panose="020B0603030804020204" pitchFamily="34" charset="0"/>
                                  <a:ea typeface="DEJAVU SANS" panose="020B0603030804020204" pitchFamily="34" charset="0"/>
                                  <a:cs typeface="DEJAVU SANS" panose="020B0603030804020204" pitchFamily="34" charset="0"/>
                                </a:rPr>
                                <m:t>SAA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63" i="1">
                                      <a:latin typeface="Cambria Math" panose="02040503050406030204" pitchFamily="18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263">
                                      <a:latin typeface="DEJAVU SANS" panose="020B0603030804020204" pitchFamily="34" charset="0"/>
                                      <a:ea typeface="DEJAVU SANS" panose="020B0603030804020204" pitchFamily="34" charset="0"/>
                                      <a:cs typeface="DEJAVU SANS" panose="020B0603030804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bSup>
                        </m:oMath>
                      </m:oMathPara>
                    </a14:m>
                    <a:endParaRPr lang="en-US" sz="1263" dirty="0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036C7F4-B2AE-085E-32E7-C7149BCEAF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471" y="3187952"/>
                    <a:ext cx="3038643" cy="34804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ight Brace 21">
                <a:extLst>
                  <a:ext uri="{FF2B5EF4-FFF2-40B4-BE49-F238E27FC236}">
                    <a16:creationId xmlns:a16="http://schemas.microsoft.com/office/drawing/2014/main" id="{485D93B3-C67E-28A3-9D4E-9EAC29B9640B}"/>
                  </a:ext>
                </a:extLst>
              </p:cNvPr>
              <p:cNvSpPr/>
              <p:nvPr/>
            </p:nvSpPr>
            <p:spPr>
              <a:xfrm>
                <a:off x="3273386" y="2895623"/>
                <a:ext cx="171580" cy="645053"/>
              </a:xfrm>
              <a:prstGeom prst="rightBrace">
                <a:avLst/>
              </a:prstGeom>
              <a:ln>
                <a:solidFill>
                  <a:srgbClr val="54BFB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509DC5-2EF4-3D72-11CC-9568AF1BE040}"/>
                  </a:ext>
                </a:extLst>
              </p:cNvPr>
              <p:cNvSpPr txBox="1"/>
              <p:nvPr/>
            </p:nvSpPr>
            <p:spPr>
              <a:xfrm>
                <a:off x="3382151" y="3005639"/>
                <a:ext cx="858226" cy="394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Adsorbate</a:t>
                </a:r>
              </a:p>
              <a:p>
                <a:pPr algn="ctr"/>
                <a:r>
                  <a:rPr lang="en-US" sz="1051" dirty="0">
                    <a:solidFill>
                      <a:srgbClr val="54BFBE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effects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83993F-7B7F-05D3-49F3-18E918B9E5F9}"/>
                  </a:ext>
                </a:extLst>
              </p:cNvPr>
              <p:cNvSpPr txBox="1"/>
              <p:nvPr/>
            </p:nvSpPr>
            <p:spPr>
              <a:xfrm>
                <a:off x="-44726" y="41687"/>
                <a:ext cx="572884" cy="272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63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5A4CED-3CDB-7020-9235-A7FB9B69E0CB}"/>
                  </a:ext>
                </a:extLst>
              </p:cNvPr>
              <p:cNvSpPr txBox="1"/>
              <p:nvPr/>
            </p:nvSpPr>
            <p:spPr>
              <a:xfrm>
                <a:off x="3348834" y="417286"/>
                <a:ext cx="812659" cy="24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Side view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231511-7D13-E908-51CE-CDD25BAA16E9}"/>
                  </a:ext>
                </a:extLst>
              </p:cNvPr>
              <p:cNvSpPr txBox="1"/>
              <p:nvPr/>
            </p:nvSpPr>
            <p:spPr>
              <a:xfrm>
                <a:off x="2497650" y="424402"/>
                <a:ext cx="771806" cy="24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1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Top view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ECEEFED-49DA-D4FF-83B9-5E37977D8E57}"/>
                  </a:ext>
                </a:extLst>
              </p:cNvPr>
              <p:cNvSpPr/>
              <p:nvPr/>
            </p:nvSpPr>
            <p:spPr>
              <a:xfrm>
                <a:off x="7433800" y="5415632"/>
                <a:ext cx="121228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FEDA942-BE4A-667C-73F4-7F80D37448CB}"/>
                  </a:ext>
                </a:extLst>
              </p:cNvPr>
              <p:cNvSpPr/>
              <p:nvPr/>
            </p:nvSpPr>
            <p:spPr>
              <a:xfrm>
                <a:off x="7915016" y="4930577"/>
                <a:ext cx="118872" cy="466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5F33A5-5D5D-A139-68F0-07ED891E75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027459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D444AE-490F-2138-FC56-94E4AA003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4934651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4A17D9-F802-C55B-6CD9-D0525DD06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8062" y="5127700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A8004E8-C77D-90BF-04EB-7AF9063E04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3051" y="5230457"/>
                <a:ext cx="142802" cy="1362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D3C5FB9-92E8-30E2-F5CB-7D0ACA7CD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 l="2083" t="12618" r="2817" b="4801"/>
              <a:stretch/>
            </p:blipFill>
            <p:spPr>
              <a:xfrm>
                <a:off x="7193132" y="4478819"/>
                <a:ext cx="684133" cy="548640"/>
              </a:xfrm>
              <a:prstGeom prst="rect">
                <a:avLst/>
              </a:prstGeom>
              <a:ln w="9525">
                <a:solidFill>
                  <a:srgbClr val="C00000"/>
                </a:solidFill>
              </a:ln>
            </p:spPr>
          </p:pic>
          <p:pic>
            <p:nvPicPr>
              <p:cNvPr id="89" name="Picture 88" descr="A group of white balls&#10;&#10;Description automatically generated">
                <a:extLst>
                  <a:ext uri="{FF2B5EF4-FFF2-40B4-BE49-F238E27FC236}">
                    <a16:creationId xmlns:a16="http://schemas.microsoft.com/office/drawing/2014/main" id="{3BCCF1EE-46F9-8E7F-4D45-648DB6E2E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 l="17303" t="7943" r="17562"/>
              <a:stretch/>
            </p:blipFill>
            <p:spPr>
              <a:xfrm>
                <a:off x="7170031" y="2184339"/>
                <a:ext cx="690103" cy="548640"/>
              </a:xfrm>
              <a:prstGeom prst="rect">
                <a:avLst/>
              </a:prstGeom>
              <a:ln>
                <a:solidFill>
                  <a:srgbClr val="A6A6A6"/>
                </a:solidFill>
              </a:ln>
            </p:spPr>
          </p:pic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7A8938F-59D1-921C-823D-1A94B5EAE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34" y="4596586"/>
              <a:ext cx="128001" cy="160502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D4A903-02E6-F261-9367-6AE7E1F5C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5086" y="4354426"/>
              <a:ext cx="126259" cy="16400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AFC01E-FDA6-422B-9D95-838B7D865DBF}"/>
                </a:ext>
              </a:extLst>
            </p:cNvPr>
            <p:cNvCxnSpPr>
              <a:cxnSpLocks/>
            </p:cNvCxnSpPr>
            <p:nvPr/>
          </p:nvCxnSpPr>
          <p:spPr>
            <a:xfrm>
              <a:off x="1556897" y="511200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CA19B8-9F6B-D322-559B-7C8C4DF1A54E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15" y="2098676"/>
              <a:ext cx="175829" cy="155344"/>
            </a:xfrm>
            <a:prstGeom prst="straightConnector1">
              <a:avLst/>
            </a:prstGeom>
            <a:ln w="9525">
              <a:solidFill>
                <a:srgbClr val="A6A6A6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D19B26-1DF2-21BA-03E7-38D33C269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784" y="1216273"/>
              <a:ext cx="92259" cy="18345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38AADD-E4D2-5D2E-6B57-9D6952427D13}"/>
                </a:ext>
              </a:extLst>
            </p:cNvPr>
            <p:cNvCxnSpPr>
              <a:cxnSpLocks/>
            </p:cNvCxnSpPr>
            <p:nvPr/>
          </p:nvCxnSpPr>
          <p:spPr>
            <a:xfrm>
              <a:off x="6145537" y="4016233"/>
              <a:ext cx="191821" cy="0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8EE622-6A1C-D461-04AA-1DE0A718C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543" y="4825852"/>
              <a:ext cx="163605" cy="1299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638BAB-5911-46A5-745C-08E7FBBD6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70500" y="5247748"/>
              <a:ext cx="154260" cy="154391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 descr="A group of white balls&#10;&#10;Description automatically generated">
              <a:extLst>
                <a:ext uri="{FF2B5EF4-FFF2-40B4-BE49-F238E27FC236}">
                  <a16:creationId xmlns:a16="http://schemas.microsoft.com/office/drawing/2014/main" id="{724D03AC-7E9E-94F2-1ED5-D7C8171B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209" r="15379"/>
            <a:stretch/>
          </p:blipFill>
          <p:spPr>
            <a:xfrm>
              <a:off x="6471893" y="5307216"/>
              <a:ext cx="658010" cy="52567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EE274D07-62EF-8512-2BE8-CF7F007F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3" r="14226" b="-1916"/>
            <a:stretch/>
          </p:blipFill>
          <p:spPr bwMode="auto">
            <a:xfrm>
              <a:off x="1768556" y="5240586"/>
              <a:ext cx="692616" cy="52567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1AA9F5-B76A-D5E7-75D6-A41F927A8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641" y="1520884"/>
              <a:ext cx="0" cy="211627"/>
            </a:xfrm>
            <a:prstGeom prst="straightConnector1">
              <a:avLst/>
            </a:prstGeom>
            <a:ln w="9525">
              <a:solidFill>
                <a:srgbClr val="1F497D"/>
              </a:solidFill>
              <a:tailEnd type="triangl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Picture 77" descr="A group of white balls&#10;&#10;Description automatically generated">
            <a:extLst>
              <a:ext uri="{FF2B5EF4-FFF2-40B4-BE49-F238E27FC236}">
                <a16:creationId xmlns:a16="http://schemas.microsoft.com/office/drawing/2014/main" id="{A79FE9B3-D7C4-A963-C820-FB136801E06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0656" r="13875"/>
          <a:stretch/>
        </p:blipFill>
        <p:spPr>
          <a:xfrm>
            <a:off x="6326505" y="-612541"/>
            <a:ext cx="747526" cy="557156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87442736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al Presentations (UM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uscript_Figures" id="{6053A56A-5A28-254A-A502-5ADDADCEA256}" vid="{006FB7C5-5F68-E14D-9ADD-D49EE0C83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137107</TotalTime>
  <Words>106</Words>
  <Application>Microsoft Macintosh PowerPoint</Application>
  <PresentationFormat>Custom</PresentationFormat>
  <Paragraphs>28</Paragraphs>
  <Slides>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Courier New</vt:lpstr>
      <vt:lpstr>DEJAVU SANS</vt:lpstr>
      <vt:lpstr>Technical Presentations (UM)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Dean Sweeney</dc:creator>
  <cp:lastModifiedBy>Dean Sweeney</cp:lastModifiedBy>
  <cp:revision>163</cp:revision>
  <cp:lastPrinted>2013-04-23T18:06:38Z</cp:lastPrinted>
  <dcterms:created xsi:type="dcterms:W3CDTF">2024-09-03T13:19:06Z</dcterms:created>
  <dcterms:modified xsi:type="dcterms:W3CDTF">2025-02-12T18:59:25Z</dcterms:modified>
</cp:coreProperties>
</file>